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487F3F-B7D1-42A6-9544-B69A9874DE6A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401786-8F0C-486F-89DB-186063302AD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401786-8F0C-486F-89DB-186063302AD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5465CC-C3AB-4D96-8C46-7B31AB2D3EC9}" type="datetimeFigureOut">
              <a:rPr lang="en-US" smtClean="0"/>
              <a:pPr/>
              <a:t>21.05.2020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95475BD4-315D-420C-A026-015D39E14F7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7 top skills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I need some advice (teen </a:t>
            </a:r>
            <a:r>
              <a:rPr lang="en-US" dirty="0" err="1" smtClean="0"/>
              <a:t>probs</a:t>
            </a:r>
            <a:r>
              <a:rPr lang="en-US" dirty="0" smtClean="0"/>
              <a:t>)</a:t>
            </a:r>
          </a:p>
          <a:p>
            <a:pPr algn="ctr"/>
            <a:r>
              <a:rPr lang="sr-Cyrl-RS" dirty="0" smtClean="0"/>
              <a:t>Стране 94. и 95 у уџбенику и 84. у радној свесци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Warm-up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r-Cyrl-RS" dirty="0" smtClean="0"/>
              <a:t>О чему је ова лекција? О проблемима младих и о томе коме се обраћају за савет</a:t>
            </a:r>
          </a:p>
          <a:p>
            <a:r>
              <a:rPr lang="sr-Cyrl-RS" dirty="0" smtClean="0"/>
              <a:t>Усмено одговорите на питања:</a:t>
            </a:r>
          </a:p>
          <a:p>
            <a:r>
              <a:rPr lang="en-US" dirty="0" smtClean="0"/>
              <a:t>Who do you usually ask for advice when you’ve got a problem?</a:t>
            </a:r>
          </a:p>
          <a:p>
            <a:r>
              <a:rPr lang="en-US" dirty="0" smtClean="0"/>
              <a:t>Do you always do what they advise you to?</a:t>
            </a:r>
            <a:endParaRPr lang="sr-Cyrl-RS" dirty="0" smtClean="0"/>
          </a:p>
          <a:p>
            <a:r>
              <a:rPr lang="sr-Cyrl-RS" dirty="0" smtClean="0"/>
              <a:t>Запишите речи</a:t>
            </a:r>
            <a:r>
              <a:rPr lang="en-US" dirty="0" smtClean="0"/>
              <a:t> </a:t>
            </a:r>
            <a:r>
              <a:rPr lang="sr-Cyrl-RS" dirty="0" smtClean="0"/>
              <a:t>и изразе:</a:t>
            </a:r>
            <a:endParaRPr lang="en-US" dirty="0" smtClean="0"/>
          </a:p>
          <a:p>
            <a:r>
              <a:rPr lang="en-US" dirty="0" smtClean="0"/>
              <a:t>Go on a diet </a:t>
            </a:r>
            <a:r>
              <a:rPr lang="sr-Cyrl-RS" dirty="0" smtClean="0"/>
              <a:t>= држати дијету</a:t>
            </a:r>
          </a:p>
          <a:p>
            <a:r>
              <a:rPr lang="en-US" dirty="0" smtClean="0"/>
              <a:t>Interest </a:t>
            </a:r>
            <a:r>
              <a:rPr lang="sr-Cyrl-RS" dirty="0" smtClean="0"/>
              <a:t>= интересовање</a:t>
            </a:r>
          </a:p>
          <a:p>
            <a:r>
              <a:rPr lang="en-US" dirty="0" smtClean="0"/>
              <a:t>Local </a:t>
            </a:r>
            <a:r>
              <a:rPr lang="sr-Cyrl-RS" dirty="0" smtClean="0"/>
              <a:t>= локални, месни</a:t>
            </a:r>
          </a:p>
          <a:p>
            <a:r>
              <a:rPr lang="en-US" dirty="0" smtClean="0"/>
              <a:t>Lose weight </a:t>
            </a:r>
            <a:r>
              <a:rPr lang="sr-Cyrl-RS" dirty="0" smtClean="0"/>
              <a:t>= смршати</a:t>
            </a:r>
          </a:p>
          <a:p>
            <a:r>
              <a:rPr lang="en-US" dirty="0" smtClean="0"/>
              <a:t>Put on weight </a:t>
            </a:r>
            <a:r>
              <a:rPr lang="sr-Cyrl-RS" dirty="0" smtClean="0"/>
              <a:t>= угојити се</a:t>
            </a:r>
          </a:p>
          <a:p>
            <a:r>
              <a:rPr lang="en-US" dirty="0" err="1" smtClean="0"/>
              <a:t>Neighbourhood</a:t>
            </a:r>
            <a:r>
              <a:rPr lang="en-US" dirty="0" smtClean="0"/>
              <a:t> </a:t>
            </a:r>
            <a:r>
              <a:rPr lang="sr-Cyrl-RS" dirty="0" smtClean="0"/>
              <a:t>= комшилук, суседство</a:t>
            </a:r>
          </a:p>
          <a:p>
            <a:r>
              <a:rPr lang="en-US" dirty="0" smtClean="0"/>
              <a:t>Perhaps </a:t>
            </a:r>
            <a:r>
              <a:rPr lang="sr-Cyrl-RS" dirty="0" smtClean="0"/>
              <a:t>= можда</a:t>
            </a:r>
          </a:p>
          <a:p>
            <a:r>
              <a:rPr lang="en-US" dirty="0" smtClean="0"/>
              <a:t>Similar </a:t>
            </a:r>
            <a:r>
              <a:rPr lang="sr-Cyrl-RS" smtClean="0"/>
              <a:t>= сличан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1 read</a:t>
            </a:r>
            <a:endParaRPr lang="en-US" sz="2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A. </a:t>
            </a:r>
            <a:r>
              <a:rPr lang="sr-Cyrl-RS" dirty="0" smtClean="0"/>
              <a:t>Текст је део проблемске стране из неког часописа. Које проблеме могу да имају Менди и Пит. Слушајте, прочитајте и проверите своје одговоре.</a:t>
            </a:r>
          </a:p>
          <a:p>
            <a:r>
              <a:rPr lang="sr-Cyrl-RS" dirty="0" smtClean="0"/>
              <a:t>Усмено одговорите на следећа питања:</a:t>
            </a:r>
          </a:p>
          <a:p>
            <a:r>
              <a:rPr lang="en-US" dirty="0" smtClean="0"/>
              <a:t>How many times has Mandy been on a diet?</a:t>
            </a:r>
          </a:p>
          <a:p>
            <a:r>
              <a:rPr lang="en-US" dirty="0" smtClean="0"/>
              <a:t>What happens when she stops dieting?</a:t>
            </a:r>
          </a:p>
          <a:p>
            <a:r>
              <a:rPr lang="en-US" dirty="0" smtClean="0"/>
              <a:t>What should she do before she goes on a diet again?</a:t>
            </a:r>
          </a:p>
          <a:p>
            <a:r>
              <a:rPr lang="en-US" dirty="0" smtClean="0"/>
              <a:t>How long ago did Pete move to a new town?</a:t>
            </a:r>
          </a:p>
          <a:p>
            <a:r>
              <a:rPr lang="en-US" dirty="0" smtClean="0"/>
              <a:t>What is he like?</a:t>
            </a:r>
          </a:p>
          <a:p>
            <a:r>
              <a:rPr lang="en-US" dirty="0" smtClean="0"/>
              <a:t>How does he feel?</a:t>
            </a:r>
          </a:p>
          <a:p>
            <a:r>
              <a:rPr lang="en-US" dirty="0" smtClean="0"/>
              <a:t>Where can Pete meet young people?</a:t>
            </a:r>
          </a:p>
          <a:p>
            <a:r>
              <a:rPr lang="en-US" dirty="0" smtClean="0"/>
              <a:t>What shouldn’t he be afraid of to do there? </a:t>
            </a:r>
            <a:endParaRPr lang="sr-Cyrl-RS" dirty="0" smtClean="0"/>
          </a:p>
          <a:p>
            <a:r>
              <a:rPr lang="sr-Cyrl-RS" dirty="0" smtClean="0"/>
              <a:t>Б. Прочитајте поново и усмено одговорите на питања.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2 </a:t>
            </a:r>
            <a:r>
              <a:rPr lang="en-US" sz="2000" dirty="0" smtClean="0"/>
              <a:t>listen/3 speak/4 write</a:t>
            </a:r>
            <a:endParaRPr lang="en-US" sz="2000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 </a:t>
            </a:r>
            <a:r>
              <a:rPr lang="sr-Cyrl-RS" dirty="0" smtClean="0"/>
              <a:t>Ако имате ову вежбу на диску, слушајте девојчицу која је позвала центар за помоћ младима и напишите Т или </a:t>
            </a:r>
            <a:r>
              <a:rPr lang="en-US" dirty="0" smtClean="0"/>
              <a:t>F (</a:t>
            </a:r>
            <a:r>
              <a:rPr lang="sr-Cyrl-RS" dirty="0" smtClean="0"/>
              <a:t>тачно/нетачно)</a:t>
            </a:r>
          </a:p>
          <a:p>
            <a:r>
              <a:rPr lang="sr-Cyrl-RS" dirty="0" smtClean="0"/>
              <a:t>3. Ову вежбу урадите у паровима. Упутство је на 106. страни.</a:t>
            </a:r>
          </a:p>
          <a:p>
            <a:r>
              <a:rPr lang="sr-Cyrl-RS" dirty="0" smtClean="0"/>
              <a:t>4. А. Прочитајте савет и попуните празнине 1-6 одговарајућим изразима.</a:t>
            </a:r>
          </a:p>
          <a:p>
            <a:r>
              <a:rPr lang="sr-Cyrl-RS" dirty="0" smtClean="0"/>
              <a:t>Б. Напишите писмо проблемској страни у часопису у коме излажете свој проблем и тражите савет.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000" dirty="0" smtClean="0"/>
              <a:t>Домаћи задатак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Урадите 84. страну у радним листовима.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120</TotalTime>
  <Words>310</Words>
  <Application>Microsoft Office PowerPoint</Application>
  <PresentationFormat>On-screen Show (4:3)</PresentationFormat>
  <Paragraphs>37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Opulent</vt:lpstr>
      <vt:lpstr>7 top skills</vt:lpstr>
      <vt:lpstr>Warm-up</vt:lpstr>
      <vt:lpstr>1 read</vt:lpstr>
      <vt:lpstr>2 listen/3 speak/4 write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6</dc:title>
  <dc:creator>HP</dc:creator>
  <cp:lastModifiedBy>mts_OSRaska1</cp:lastModifiedBy>
  <cp:revision>15</cp:revision>
  <dcterms:created xsi:type="dcterms:W3CDTF">2020-03-18T09:00:40Z</dcterms:created>
  <dcterms:modified xsi:type="dcterms:W3CDTF">2020-05-21T08:09:09Z</dcterms:modified>
</cp:coreProperties>
</file>